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DAE7-1FC5-4C4D-8809-61CED85AEA7A}" type="datetimeFigureOut">
              <a:rPr lang="ar-IQ" smtClean="0"/>
              <a:pPr/>
              <a:t>21/01/1445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1F23-A968-48B2-9E57-E94F2E970C9D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DAE7-1FC5-4C4D-8809-61CED85AEA7A}" type="datetimeFigureOut">
              <a:rPr lang="ar-IQ" smtClean="0"/>
              <a:pPr/>
              <a:t>21/01/1445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1F23-A968-48B2-9E57-E94F2E970C9D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DAE7-1FC5-4C4D-8809-61CED85AEA7A}" type="datetimeFigureOut">
              <a:rPr lang="ar-IQ" smtClean="0"/>
              <a:pPr/>
              <a:t>21/01/1445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1F23-A968-48B2-9E57-E94F2E970C9D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DAE7-1FC5-4C4D-8809-61CED85AEA7A}" type="datetimeFigureOut">
              <a:rPr lang="ar-IQ" smtClean="0"/>
              <a:pPr/>
              <a:t>21/01/1445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1F23-A968-48B2-9E57-E94F2E970C9D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DAE7-1FC5-4C4D-8809-61CED85AEA7A}" type="datetimeFigureOut">
              <a:rPr lang="ar-IQ" smtClean="0"/>
              <a:pPr/>
              <a:t>21/01/1445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1F23-A968-48B2-9E57-E94F2E970C9D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DAE7-1FC5-4C4D-8809-61CED85AEA7A}" type="datetimeFigureOut">
              <a:rPr lang="ar-IQ" smtClean="0"/>
              <a:pPr/>
              <a:t>21/01/1445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1F23-A968-48B2-9E57-E94F2E970C9D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DAE7-1FC5-4C4D-8809-61CED85AEA7A}" type="datetimeFigureOut">
              <a:rPr lang="ar-IQ" smtClean="0"/>
              <a:pPr/>
              <a:t>21/01/1445</a:t>
            </a:fld>
            <a:endParaRPr lang="ar-IQ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1F23-A968-48B2-9E57-E94F2E970C9D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DAE7-1FC5-4C4D-8809-61CED85AEA7A}" type="datetimeFigureOut">
              <a:rPr lang="ar-IQ" smtClean="0"/>
              <a:pPr/>
              <a:t>21/01/1445</a:t>
            </a:fld>
            <a:endParaRPr lang="ar-IQ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1F23-A968-48B2-9E57-E94F2E970C9D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DAE7-1FC5-4C4D-8809-61CED85AEA7A}" type="datetimeFigureOut">
              <a:rPr lang="ar-IQ" smtClean="0"/>
              <a:pPr/>
              <a:t>21/01/1445</a:t>
            </a:fld>
            <a:endParaRPr lang="ar-IQ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1F23-A968-48B2-9E57-E94F2E970C9D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DAE7-1FC5-4C4D-8809-61CED85AEA7A}" type="datetimeFigureOut">
              <a:rPr lang="ar-IQ" smtClean="0"/>
              <a:pPr/>
              <a:t>21/01/1445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1F23-A968-48B2-9E57-E94F2E970C9D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BDAE7-1FC5-4C4D-8809-61CED85AEA7A}" type="datetimeFigureOut">
              <a:rPr lang="ar-IQ" smtClean="0"/>
              <a:pPr/>
              <a:t>21/01/1445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31F23-A968-48B2-9E57-E94F2E970C9D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DAE7-1FC5-4C4D-8809-61CED85AEA7A}" type="datetimeFigureOut">
              <a:rPr lang="ar-IQ" smtClean="0"/>
              <a:pPr/>
              <a:t>21/01/1445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31F23-A968-48B2-9E57-E94F2E970C9D}" type="slidenum">
              <a:rPr lang="ar-IQ" smtClean="0"/>
              <a:pPr/>
              <a:t>‹#›</a:t>
            </a:fld>
            <a:endParaRPr lang="ar-IQ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mail.alwane@uobasarah.edu.i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857364"/>
            <a:ext cx="6457968" cy="25717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IQ" b="1" dirty="0"/>
              <a:t/>
            </a:r>
            <a:br>
              <a:rPr lang="ar-IQ" b="1" dirty="0"/>
            </a:br>
            <a:r>
              <a:rPr lang="ar-IQ" b="1" dirty="0" smtClean="0"/>
              <a:t> </a:t>
            </a:r>
            <a:r>
              <a:rPr lang="ar-IQ" sz="3600" b="1" dirty="0" smtClean="0"/>
              <a:t>التحليل الكمي بامتصاص الإشعاع الكهرومغناطيسي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b="1" dirty="0" smtClean="0"/>
              <a:t>Quantitative Analysis By Absorption Of Electromagnetic Radiation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058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4643446"/>
            <a:ext cx="6400800" cy="221455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r>
              <a:rPr lang="ar-IQ" sz="7000" b="1" dirty="0" smtClean="0">
                <a:solidFill>
                  <a:schemeClr val="bg1"/>
                </a:solidFill>
              </a:rPr>
              <a:t>أ.د. كامل حسين السوداني</a:t>
            </a:r>
          </a:p>
          <a:p>
            <a:r>
              <a:rPr lang="ar-IQ" sz="7000" b="1" dirty="0" smtClean="0">
                <a:solidFill>
                  <a:schemeClr val="bg1"/>
                </a:solidFill>
              </a:rPr>
              <a:t>قسم الكيمياء – كلية تربية للعلوم الصرفة</a:t>
            </a:r>
          </a:p>
          <a:p>
            <a:r>
              <a:rPr lang="ar-IQ" sz="7000" b="1" dirty="0" smtClean="0">
                <a:solidFill>
                  <a:schemeClr val="bg1"/>
                </a:solidFill>
              </a:rPr>
              <a:t>جامعة البصرة </a:t>
            </a:r>
          </a:p>
          <a:p>
            <a:r>
              <a:rPr lang="en-US" sz="7000" dirty="0" smtClean="0">
                <a:solidFill>
                  <a:srgbClr val="FF0000"/>
                </a:solidFill>
              </a:rPr>
              <a:t>2023</a:t>
            </a:r>
          </a:p>
          <a:p>
            <a:r>
              <a:rPr lang="en-US" sz="7000" dirty="0" smtClean="0">
                <a:solidFill>
                  <a:schemeClr val="bg1"/>
                </a:solidFill>
                <a:hlinkClick r:id="rId3"/>
              </a:rPr>
              <a:t>Kamail.alwane@uobasarah.edu.iq</a:t>
            </a:r>
            <a:endParaRPr lang="en-US" sz="7000" dirty="0" smtClean="0">
              <a:solidFill>
                <a:schemeClr val="bg1"/>
              </a:solidFill>
            </a:endParaRPr>
          </a:p>
          <a:p>
            <a:endParaRPr lang="ar-IQ" dirty="0">
              <a:solidFill>
                <a:schemeClr val="bg1"/>
              </a:solidFill>
            </a:endParaRPr>
          </a:p>
        </p:txBody>
      </p:sp>
      <p:pic>
        <p:nvPicPr>
          <p:cNvPr id="7" name="صورة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000240"/>
            <a:ext cx="2500330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0" y="2057400"/>
            <a:ext cx="6477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3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ar-IQ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ar-IQ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IQ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ar-IQ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IQ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ar-IQ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IQ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ar-IQ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IQ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الفلوره</a:t>
            </a:r>
            <a:r>
              <a:rPr kumimoji="0" lang="ar-IQ" sz="17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IQ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ar-IQ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FLUORESCENCE</a:t>
            </a:r>
            <a:r>
              <a:rPr kumimoji="0" lang="en-US" sz="1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ar-IQ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ar-IQ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ar-IQ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304800"/>
            <a:ext cx="85344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0"/>
            <a:ext cx="8610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0"/>
            <a:ext cx="86868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28600"/>
            <a:ext cx="838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95404" y="-685802"/>
            <a:ext cx="6629400" cy="84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371600" y="-838202"/>
            <a:ext cx="6400801" cy="853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304800"/>
            <a:ext cx="838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228600"/>
            <a:ext cx="83820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199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66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مخطط مبسط لمكونات مقياس الفلوره</a:t>
            </a: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848599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21</Words>
  <Application>Microsoft Office PowerPoint</Application>
  <PresentationFormat>عرض على الشاشة (3:4)‏</PresentationFormat>
  <Paragraphs>8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  التحليل الكمي بامتصاص الإشعاع الكهرومغناطيسي Quantitative Analysis By Absorption Of Electromagnetic Radiation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مخطط مبسط لمكونات مقياس الفلوره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الفلورة و الفسفره و التألق الكيميائية</dc:title>
  <dc:creator>Dr kamel</dc:creator>
  <cp:lastModifiedBy>Lenovo</cp:lastModifiedBy>
  <cp:revision>11</cp:revision>
  <dcterms:created xsi:type="dcterms:W3CDTF">2020-12-24T22:22:30Z</dcterms:created>
  <dcterms:modified xsi:type="dcterms:W3CDTF">2023-08-07T20:42:53Z</dcterms:modified>
</cp:coreProperties>
</file>